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2025年度 SNS教育セミナー資料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一般社団法人SNS運用代行協会</a:t>
            </a:r>
          </a:p>
          <a:p>
            <a:r>
              <a:t>本年度活動テーマ：「SNS教育の地域展開」と「中小企業支援」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セミナー概要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本セミナーでは、中小企業・個人事業主を対象に</a:t>
            </a:r>
          </a:p>
          <a:p>
            <a:r>
              <a:t>SNSを効果的かつ安全に活用するための基本知識を学びます。</a:t>
            </a:r>
          </a:p>
          <a:p/>
          <a:p>
            <a:r>
              <a:t>主な目的：</a:t>
            </a:r>
          </a:p>
          <a:p>
            <a:r>
              <a:t>・地域企業の情報発信力の向上</a:t>
            </a:r>
          </a:p>
          <a:p>
            <a:r>
              <a:t>・SNS運用リスクの理解と防止</a:t>
            </a:r>
          </a:p>
          <a:p>
            <a:r>
              <a:t>・最新トレンドと成功事例の共有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SNS活用の重要性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・SNSは企業ブランドを構築し、顧客との信頼関係を育てる重要な手段です。</a:t>
            </a:r>
          </a:p>
          <a:p>
            <a:r>
              <a:t>・広告費を抑えつつ集客や採用活動に活用できます。</a:t>
            </a:r>
          </a:p>
          <a:p>
            <a:r>
              <a:t>・地域密着型ビジネスにおいては“共感の発信”が鍵となります。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SNS運用の基本ポイント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目的を明確にする（ブランド認知・採用・販売促進など）</a:t>
            </a:r>
          </a:p>
          <a:p>
            <a:r>
              <a:t>2. 投稿内容の一貫性を保つ（トーン・ビジュアル）</a:t>
            </a:r>
          </a:p>
          <a:p>
            <a:r>
              <a:t>3. 著作権・肖像権の確認を徹底する</a:t>
            </a:r>
          </a:p>
          <a:p>
            <a:r>
              <a:t>4. コメント対応は迅速かつ丁寧に行う</a:t>
            </a:r>
          </a:p>
          <a:p>
            <a:r>
              <a:t>5. データ分析を定期的に実施し改善する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中小企業の成功事例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・岡山県内の飲食店がInstagramを活用して新規顧客を30％増加。</a:t>
            </a:r>
          </a:p>
          <a:p>
            <a:r>
              <a:t>・地域建設会社がTikTokで採用応募数を倍増。</a:t>
            </a:r>
          </a:p>
          <a:p>
            <a:r>
              <a:t>・EC事業者がX（旧Twitter）でキャンペーン拡散に成功。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SNS運用でよくあるトラブル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・写真・音楽の無断使用による著作権侵害</a:t>
            </a:r>
          </a:p>
          <a:p>
            <a:r>
              <a:t>・誤情報発信による信頼低下</a:t>
            </a:r>
          </a:p>
          <a:p>
            <a:r>
              <a:t>・運用代行業者との契約トラブル</a:t>
            </a:r>
          </a:p>
          <a:p>
            <a:r>
              <a:t>・炎上・悪質コメントへの不適切対応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リスクを防ぐためのガイドライン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・投稿前に「著作権・引用元・肖像権」を確認する</a:t>
            </a:r>
          </a:p>
          <a:p>
            <a:r>
              <a:t>・ネガティブコメントには感情的に反応しない</a:t>
            </a:r>
          </a:p>
          <a:p>
            <a:r>
              <a:t>・社内でSNS運用ルールを明文化する</a:t>
            </a:r>
          </a:p>
          <a:p>
            <a:r>
              <a:t>・二段階認証を設定し、アカウントを安全に保護する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今後の展開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・地方自治体との連携によるSNS教育プログラムの拡大</a:t>
            </a:r>
          </a:p>
          <a:p>
            <a:r>
              <a:t>・企業向けSNS安全運用マニュアルの配布</a:t>
            </a:r>
          </a:p>
          <a:p>
            <a:r>
              <a:t>・相談窓口のオンライン対応強化</a:t>
            </a:r>
          </a:p>
          <a:p/>
          <a:p>
            <a:r>
              <a:t>地域全体で正しいSNS活用文化を育てていきましょう。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