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中小企業向け 無料SNSセミナー資料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一般社団法人SNS運用代行協会</a:t>
            </a:r>
          </a:p>
          <a:p>
            <a:r>
              <a:t>テーマ：「正しく・安全にSNSを活用するために」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セミナー概要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対象：中小企業・個人事業主</a:t>
            </a:r>
          </a:p>
          <a:p>
            <a:r>
              <a:t>目的：SNSを活用して集客・採用・ブランド構築を推進するための基礎知識を学ぶ</a:t>
            </a:r>
          </a:p>
          <a:p/>
          <a:p>
            <a:r>
              <a:t>内容：</a:t>
            </a:r>
          </a:p>
          <a:p>
            <a:r>
              <a:t>・SNSの現状とビジネス活用のポイント</a:t>
            </a:r>
          </a:p>
          <a:p>
            <a:r>
              <a:t>・企業アカウント運用の成功事例</a:t>
            </a:r>
          </a:p>
          <a:p>
            <a:r>
              <a:t>・SNSトラブルを防ぐリスク管理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SNS活用の現状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・国内SNS利用率は80％以上（2025年時点）</a:t>
            </a:r>
          </a:p>
          <a:p>
            <a:r>
              <a:t>・企業のSNS運用率は約60％、うち半数が成果を実感</a:t>
            </a:r>
          </a:p>
          <a:p>
            <a:r>
              <a:t>・主な課題は「運用リソース不足」「効果測定」「投稿内容の質」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中小企業におけるSNSの利点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広告費を抑えた効果的な情報発信</a:t>
            </a:r>
          </a:p>
          <a:p>
            <a:r>
              <a:t>2. 地域密着型のブランディング</a:t>
            </a:r>
          </a:p>
          <a:p>
            <a:r>
              <a:t>3. 採用活動・顧客コミュニケーションの強化</a:t>
            </a:r>
          </a:p>
          <a:p>
            <a:r>
              <a:t>4. 顧客の声を活かした商品・サービス改善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SNS運用の実践ポイント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・発信目的を明確にする（採用・販促・ブランディング）</a:t>
            </a:r>
          </a:p>
          <a:p>
            <a:r>
              <a:t>・投稿スケジュールを作成し、継続的に更新</a:t>
            </a:r>
          </a:p>
          <a:p>
            <a:r>
              <a:t>・写真や動画の品質を意識</a:t>
            </a:r>
          </a:p>
          <a:p>
            <a:r>
              <a:t>・コメントやメッセージに丁寧に対応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成功事例（岡山県内企業）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・飲食店：Instagram活用で来店客が月200人増加</a:t>
            </a:r>
          </a:p>
          <a:p>
            <a:r>
              <a:t>・建設業：TikTok採用動画で応募数2倍</a:t>
            </a:r>
          </a:p>
          <a:p>
            <a:r>
              <a:t>・美容業：LINE公式アカウントでリピーター率120％達成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リスク管理とガイドライン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・著作権・肖像権の確認を徹底</a:t>
            </a:r>
          </a:p>
          <a:p>
            <a:r>
              <a:t>・誹謗中傷コメントへの冷静な対応</a:t>
            </a:r>
          </a:p>
          <a:p>
            <a:r>
              <a:t>・情報漏洩を防ぐための権限管理</a:t>
            </a:r>
          </a:p>
          <a:p>
            <a:r>
              <a:t>・協会が提供するSNS運用ガイドラインを活用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まとめ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SNSは「信頼の発信ツール」です。</a:t>
            </a:r>
          </a:p>
          <a:p>
            <a:r>
              <a:t>正しい知識とルールのもとで運用すれば、</a:t>
            </a:r>
          </a:p>
          <a:p>
            <a:r>
              <a:t>中小企業でも大きな成果を上げることができます。</a:t>
            </a:r>
          </a:p>
          <a:p/>
          <a:p>
            <a:r>
              <a:t>一般社団法人SNS運用代行協会は、</a:t>
            </a:r>
          </a:p>
          <a:p>
            <a:r>
              <a:t>地域企業のSNS活用をこれからも支援してまいります。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